
<file path=[Content_Types].xml><?xml version="1.0" encoding="utf-8"?>
<Types xmlns="http://schemas.openxmlformats.org/package/2006/content-types">
  <Default Extension="jpeg" ContentType="image/jpeg"/>
  <Default Extension="JPG" ContentType="image/.jpg"/>
  <Default Extension="bmp" ContentType="image/bmp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70" r:id="rId13"/>
    <p:sldId id="271" r:id="rId14"/>
    <p:sldId id="272" r:id="rId15"/>
    <p:sldId id="273" r:id="rId16"/>
  </p:sldIdLst>
  <p:sldSz cx="14630400" cy="8229600" type="screen4x3"/>
  <p:notesSz cx="6858000" cy="9144000"/>
  <p:custDataLst>
    <p:tags r:id="rId2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bmp>
</file>

<file path=ppt/media/image10.bmp>
</file>

<file path=ppt/media/image11.bmp>
</file>

<file path=ppt/media/image12.bmp>
</file>

<file path=ppt/media/image13.bmp>
</file>

<file path=ppt/media/image14.bmp>
</file>

<file path=ppt/media/image2.bmp>
</file>

<file path=ppt/media/image3.bmp>
</file>

<file path=ppt/media/image4.bmp>
</file>

<file path=ppt/media/image5.bmp>
</file>

<file path=ppt/media/image6.bmp>
</file>

<file path=ppt/media/image7.bmp>
</file>

<file path=ppt/media/image8.bmp>
</file>

<file path=ppt/media/image9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bm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bm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bm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bm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bm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bm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bm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bm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bm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b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bm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b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b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b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4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1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3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66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77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8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1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27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1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5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37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6642_ffmpeg.bm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Y2M3MGI2NzllODQzNDRiYjljMDJjYTBjMDgzMTI1YzY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(4:3)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minis</cp:lastModifiedBy>
  <cp:revision>2</cp:revision>
  <dcterms:created xsi:type="dcterms:W3CDTF">2013-01-27T09:14:00Z</dcterms:created>
  <dcterms:modified xsi:type="dcterms:W3CDTF">2022-09-06T04:12:07Z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1D40308C80054AD9A51326ED3DBDCDB5</vt:lpwstr>
  </property>
  <property fmtid="{D5CDD505-2E9C-101B-9397-08002B2CF9AE}" pid="3" name="KSOProductBuildVer">
    <vt:lpwstr>2052-11.1.0.12313</vt:lpwstr>
  </property>
</Properties>
</file>

<file path=docProps/thumbnail.jpeg>
</file>